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1899"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2" r:id="rId19"/>
    <p:sldId id="1893"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28" autoAdjust="0"/>
    <p:restoredTop sz="86441" autoAdjust="0"/>
  </p:normalViewPr>
  <p:slideViewPr>
    <p:cSldViewPr snapToGrid="0" showGuides="1">
      <p:cViewPr varScale="1">
        <p:scale>
          <a:sx n="109" d="100"/>
          <a:sy n="109" d="100"/>
        </p:scale>
        <p:origin x="480" y="96"/>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10/26/2023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10/26/2023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4226105"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doi.org/10.1002/spe.222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David E. Bernholdt</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p>
          <a:p>
            <a:pPr marL="0" indent="0">
              <a:lnSpc>
                <a:spcPct val="100000"/>
              </a:lnSpc>
              <a:spcBef>
                <a:spcPts val="0"/>
              </a:spcBef>
              <a:buSzPts val="2000"/>
            </a:pPr>
            <a:endParaRPr lang="en-US" sz="1800" dirty="0">
              <a:solidFill>
                <a:srgbClr val="000000"/>
              </a:solidFill>
            </a:endParaRPr>
          </a:p>
          <a:p>
            <a:r>
              <a:rPr lang="en-US" sz="2000" b="0" i="0" dirty="0">
                <a:solidFill>
                  <a:srgbClr val="111111"/>
                </a:solidFill>
                <a:effectLst/>
                <a:latin typeface="+mn-lt"/>
              </a:rPr>
              <a:t>Better Software for Reproducible Science tutorial</a:t>
            </a:r>
            <a:r>
              <a:rPr lang="en-US" sz="2000" dirty="0">
                <a:latin typeface="+mn-lt"/>
              </a:rPr>
              <a:t> </a:t>
            </a:r>
            <a:r>
              <a:rPr lang="en-US" sz="2000" dirty="0"/>
              <a:t>@ SC23</a:t>
            </a:r>
          </a:p>
          <a:p>
            <a:pPr marL="0" lvl="0" indent="0" algn="l" rtl="0">
              <a:lnSpc>
                <a:spcPct val="90000"/>
              </a:lnSpc>
              <a:spcBef>
                <a:spcPts val="2800"/>
              </a:spcBef>
              <a:spcAft>
                <a:spcPts val="0"/>
              </a:spcAft>
              <a:buSzPts val="2000"/>
              <a:buNone/>
            </a:pPr>
            <a:r>
              <a:rPr lang="en-US" sz="2000" dirty="0">
                <a:solidFill>
                  <a:srgbClr val="000000"/>
                </a:solidFill>
              </a:rPr>
              <a:t>Contributors: David E. Bernholdt (ORNL),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David M. Rogers, and Gregory R. Watson, Better Software for Reproducible Science tutorial, in The International Conference for High-Performance Computing, Networking, Storage, and Analysis (SC23), Denver, Colorado, 2023. DOI: </a:t>
            </a:r>
            <a:r>
              <a:rPr lang="en-US" sz="1600" b="0" i="0" u="none" strike="noStrike" dirty="0">
                <a:solidFill>
                  <a:srgbClr val="2A7AE2"/>
                </a:solidFill>
                <a:effectLst/>
                <a:latin typeface="+mn-lt"/>
                <a:hlinkClick r:id="rId4"/>
              </a:rPr>
              <a:t>10.6084/m9.figshare.24226105</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84033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scientific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 xmlns:a14="http://schemas.microsoft.com/office/drawing/2010/main">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dirty="0"/>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4"/>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22825</TotalTime>
  <Words>4955</Words>
  <Application>Microsoft Office PowerPoint</Application>
  <PresentationFormat>Custom</PresentationFormat>
  <Paragraphs>491</Paragraphs>
  <Slides>43</Slides>
  <Notes>33</Notes>
  <HiddenSlides>10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388</cp:revision>
  <cp:lastPrinted>2017-11-02T18:35:01Z</cp:lastPrinted>
  <dcterms:created xsi:type="dcterms:W3CDTF">2018-11-06T17:28:56Z</dcterms:created>
  <dcterms:modified xsi:type="dcterms:W3CDTF">2023-10-27T02:23:38Z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